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66" r:id="rId3"/>
    <p:sldId id="257" r:id="rId4"/>
    <p:sldId id="272" r:id="rId5"/>
    <p:sldId id="258" r:id="rId6"/>
    <p:sldId id="268" r:id="rId7"/>
    <p:sldId id="269" r:id="rId8"/>
    <p:sldId id="262" r:id="rId9"/>
    <p:sldId id="263" r:id="rId10"/>
    <p:sldId id="271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6" autoAdjust="0"/>
    <p:restoredTop sz="94660"/>
  </p:normalViewPr>
  <p:slideViewPr>
    <p:cSldViewPr>
      <p:cViewPr>
        <p:scale>
          <a:sx n="76" d="100"/>
          <a:sy n="76" d="100"/>
        </p:scale>
        <p:origin x="-222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07B74-9AD7-4E4F-936D-721C933E6A8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A18DC-4EFC-4925-A7CA-9DB7426B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18DC-4EFC-4925-A7CA-9DB7426B9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84EC2AE-AFDA-40CC-9263-92C8DB6B68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834F11-7827-4C88-9BC1-4C1506BD4580}" type="datetimeFigureOut">
              <a:rPr lang="en-US" smtClean="0"/>
              <a:t>4/3/2015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717" y="2090810"/>
            <a:ext cx="7656755" cy="2083160"/>
          </a:xfrm>
        </p:spPr>
        <p:txBody>
          <a:bodyPr>
            <a:noAutofit/>
          </a:bodyPr>
          <a:lstStyle/>
          <a:p>
            <a:r>
              <a:rPr lang="en-US" sz="5000" dirty="0" smtClean="0"/>
              <a:t>Arizona Crustaceans in Extreme Environments: </a:t>
            </a:r>
            <a:br>
              <a:rPr lang="en-US" sz="5000" dirty="0" smtClean="0"/>
            </a:br>
            <a:r>
              <a:rPr lang="en-US" sz="5000" dirty="0" smtClean="0"/>
              <a:t>The Elevated CO2 in Montezuma Well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39994"/>
            <a:ext cx="6461760" cy="149602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Northern Arizona University</a:t>
            </a:r>
          </a:p>
          <a:p>
            <a:r>
              <a:rPr lang="en-US" sz="2500" dirty="0" smtClean="0"/>
              <a:t>By: Darienne Nez</a:t>
            </a:r>
          </a:p>
          <a:p>
            <a:r>
              <a:rPr lang="en-US" sz="2500" dirty="0" smtClean="0"/>
              <a:t>Mentor: Dr. Stephen Shuster</a:t>
            </a:r>
          </a:p>
          <a:p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294" y="4521912"/>
            <a:ext cx="2900705" cy="2344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946" y="1"/>
            <a:ext cx="200705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32" y="28724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45473"/>
            <a:ext cx="1371600" cy="18226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4572000" cy="4800600"/>
          </a:xfrm>
        </p:spPr>
        <p:txBody>
          <a:bodyPr/>
          <a:lstStyle/>
          <a:p>
            <a:r>
              <a:rPr lang="en-US" sz="2400" dirty="0" smtClean="0"/>
              <a:t>NAU NASA Space Grant Program</a:t>
            </a:r>
          </a:p>
          <a:p>
            <a:r>
              <a:rPr lang="en-US" sz="2400" dirty="0" smtClean="0"/>
              <a:t>Dr. Stephen Shuster</a:t>
            </a:r>
          </a:p>
          <a:p>
            <a:r>
              <a:rPr lang="en-US" sz="2400" dirty="0" smtClean="0"/>
              <a:t>Montezuma Well National Park Service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740"/>
            <a:ext cx="1885244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49650"/>
            <a:ext cx="2743200" cy="48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0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8956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40"/>
            <a:ext cx="1885244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45473"/>
            <a:ext cx="1371600" cy="18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8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0501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Water Acidification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6" y="1905000"/>
            <a:ext cx="7368638" cy="443269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666" y="126181"/>
            <a:ext cx="1100334" cy="1462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1"/>
            <a:ext cx="188524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633" y="279064"/>
            <a:ext cx="6653133" cy="904010"/>
          </a:xfrm>
        </p:spPr>
        <p:txBody>
          <a:bodyPr/>
          <a:lstStyle/>
          <a:p>
            <a:pPr algn="ctr"/>
            <a:r>
              <a:rPr lang="en-US" sz="4300" dirty="0" smtClean="0"/>
              <a:t>Montezuma Well &amp; Beaver Creek</a:t>
            </a:r>
            <a:endParaRPr lang="en-US" sz="4300" dirty="0"/>
          </a:p>
        </p:txBody>
      </p:sp>
      <p:pic>
        <p:nvPicPr>
          <p:cNvPr id="2050" name="Picture 2" descr="C:\Users\darienne\Downloads\NASA\10961705_879666768762184_442671051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8989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th?id=HN.607986628745365810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7656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982"/>
            <a:ext cx="1885244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666" y="151916"/>
            <a:ext cx="1100334" cy="14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Montezuma Well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895600"/>
            <a:ext cx="6191250" cy="3333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" y="1752600"/>
            <a:ext cx="4019550" cy="34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539"/>
            <a:ext cx="1885244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521" y="152400"/>
            <a:ext cx="1100334" cy="14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1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00800" cy="469392"/>
          </a:xfrm>
        </p:spPr>
        <p:txBody>
          <a:bodyPr/>
          <a:lstStyle/>
          <a:p>
            <a:pPr algn="ctr"/>
            <a:r>
              <a:rPr lang="en-US" i="1" dirty="0" smtClean="0"/>
              <a:t>Montezuma Well Amphipod</a:t>
            </a:r>
            <a:endParaRPr lang="en-US" i="1" dirty="0"/>
          </a:p>
        </p:txBody>
      </p:sp>
      <p:pic>
        <p:nvPicPr>
          <p:cNvPr id="1026" name="Picture 2" descr="C:\Users\darienne\Downloads\NASA\amphip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348473" cy="4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450282" cy="335280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" y="152400"/>
            <a:ext cx="1885244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666" y="136329"/>
            <a:ext cx="1100334" cy="14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389" y="319139"/>
            <a:ext cx="7620000" cy="1143000"/>
          </a:xfrm>
        </p:spPr>
        <p:txBody>
          <a:bodyPr/>
          <a:lstStyle/>
          <a:p>
            <a:r>
              <a:rPr lang="en-US" dirty="0" smtClean="0"/>
              <a:t>Water Chemistry: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72786"/>
            <a:ext cx="7620000" cy="4800600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 smtClean="0"/>
              <a:t>Beaver Creek and Montezuma Well water chemistry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" y="3848626"/>
            <a:ext cx="3362960" cy="2524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8" y="3848844"/>
            <a:ext cx="3833028" cy="2556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95742"/>
              </p:ext>
            </p:extLst>
          </p:nvPr>
        </p:nvGraphicFramePr>
        <p:xfrm>
          <a:off x="1185928" y="2590800"/>
          <a:ext cx="5854699" cy="971550"/>
        </p:xfrm>
        <a:graphic>
          <a:graphicData uri="http://schemas.openxmlformats.org/drawingml/2006/table">
            <a:tbl>
              <a:tblPr/>
              <a:tblGrid>
                <a:gridCol w="2084844"/>
                <a:gridCol w="685428"/>
                <a:gridCol w="1548560"/>
                <a:gridCol w="1535867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pH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Temperature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Arsenic (As)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Beaver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57-89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10ppb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Montezuma Well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100ppb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708"/>
            <a:ext cx="1885244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627" y="159569"/>
            <a:ext cx="1100334" cy="14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2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87963"/>
            <a:ext cx="7620000" cy="1143000"/>
          </a:xfrm>
        </p:spPr>
        <p:txBody>
          <a:bodyPr/>
          <a:lstStyle/>
          <a:p>
            <a:r>
              <a:rPr lang="en-US" dirty="0" smtClean="0"/>
              <a:t>Rate of Survival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666" y="128394"/>
            <a:ext cx="1100334" cy="1462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64"/>
            <a:ext cx="1885244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676" y="1969718"/>
            <a:ext cx="3030873" cy="4038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6900"/>
            <a:ext cx="58705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5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2919"/>
            <a:ext cx="6823364" cy="876299"/>
          </a:xfrm>
        </p:spPr>
        <p:txBody>
          <a:bodyPr/>
          <a:lstStyle/>
          <a:p>
            <a:pPr algn="ctr"/>
            <a:r>
              <a:rPr lang="en-US" sz="4000" dirty="0" smtClean="0"/>
              <a:t>Montezuma Well Amphipod Trial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4288" cy="1905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800" dirty="0" smtClean="0"/>
          </a:p>
          <a:p>
            <a:r>
              <a:rPr lang="en-US" sz="2700" dirty="0" smtClean="0"/>
              <a:t>G-test for to compare the expected and observed data</a:t>
            </a:r>
            <a:endParaRPr lang="en-US" sz="1800" dirty="0" smtClean="0"/>
          </a:p>
          <a:p>
            <a:pPr marL="114300" indent="0">
              <a:buNone/>
            </a:pPr>
            <a:r>
              <a:rPr lang="en-US" sz="1800" dirty="0" smtClean="0"/>
              <a:t>Table 1: shows the amphipods from both Montezuma Well and Beaver Creek and how well the amphipods were able to withstand the different water. 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50515"/>
              </p:ext>
            </p:extLst>
          </p:nvPr>
        </p:nvGraphicFramePr>
        <p:xfrm>
          <a:off x="818521" y="3048000"/>
          <a:ext cx="7239000" cy="1657350"/>
        </p:xfrm>
        <a:graphic>
          <a:graphicData uri="http://schemas.openxmlformats.org/drawingml/2006/table">
            <a:tbl>
              <a:tblPr/>
              <a:tblGrid>
                <a:gridCol w="772542"/>
                <a:gridCol w="1440170"/>
                <a:gridCol w="1430632"/>
                <a:gridCol w="1545083"/>
                <a:gridCol w="1440170"/>
                <a:gridCol w="610403"/>
              </a:tblGrid>
              <a:tr h="3333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    </a:t>
                      </a:r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Montezuma Well Amphipod Trial</a:t>
                      </a:r>
                      <a:endParaRPr lang="en-U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BC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MWA x BC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BCA x 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Arial"/>
                        </a:rPr>
                        <a:t>Dead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Arial"/>
                        </a:rPr>
                        <a:t>Live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Arial"/>
                        </a:rPr>
                        <a:t>Total: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39"/>
            <a:ext cx="1885244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21" y="152400"/>
            <a:ext cx="1100334" cy="14621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85150"/>
            <a:ext cx="1828800" cy="147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244" y="419100"/>
            <a:ext cx="7620000" cy="1143000"/>
          </a:xfrm>
        </p:spPr>
        <p:txBody>
          <a:bodyPr/>
          <a:lstStyle/>
          <a:p>
            <a:r>
              <a:rPr lang="en-US" dirty="0" smtClean="0"/>
              <a:t>Conclusion: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C:\Users\darienne\Downloads\NASA\10961869_879666778762183_105353913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2481" y="1219200"/>
            <a:ext cx="291464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2855" y="1634595"/>
            <a:ext cx="4572000" cy="48950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mphipods </a:t>
            </a:r>
            <a:r>
              <a:rPr lang="en-US" dirty="0"/>
              <a:t>survive well in native water but significantly less well in non-native water, suggesting that amphipods are adapted to their local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Amphipods could possess </a:t>
            </a:r>
            <a:r>
              <a:rPr lang="en-US" dirty="0"/>
              <a:t>structural and physiological adaptations that allow them to </a:t>
            </a:r>
            <a:r>
              <a:rPr lang="en-US" dirty="0" smtClean="0"/>
              <a:t>survive and adapt within </a:t>
            </a:r>
            <a:r>
              <a:rPr lang="en-US" dirty="0"/>
              <a:t>Montezuma Well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G-test results show that the low survival rate of the tested amphipods are not by chance.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740"/>
            <a:ext cx="1885244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130" y="127671"/>
            <a:ext cx="1100334" cy="14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209</Words>
  <Application>Microsoft Office PowerPoint</Application>
  <PresentationFormat>On-screen Show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Arizona Crustaceans in Extreme Environments:  The Elevated CO2 in Montezuma Well</vt:lpstr>
      <vt:lpstr>Water Acidification</vt:lpstr>
      <vt:lpstr>Montezuma Well &amp; Beaver Creek</vt:lpstr>
      <vt:lpstr>Montezuma Well</vt:lpstr>
      <vt:lpstr>Montezuma Well Amphipod</vt:lpstr>
      <vt:lpstr>Water Chemistry:</vt:lpstr>
      <vt:lpstr>Rate of Survival </vt:lpstr>
      <vt:lpstr>Montezuma Well Amphipod Trial </vt:lpstr>
      <vt:lpstr>Conclusion: </vt:lpstr>
      <vt:lpstr>Acknowledgements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darienne nez</dc:creator>
  <cp:lastModifiedBy>darienne nez</cp:lastModifiedBy>
  <cp:revision>46</cp:revision>
  <dcterms:created xsi:type="dcterms:W3CDTF">2015-02-02T05:29:04Z</dcterms:created>
  <dcterms:modified xsi:type="dcterms:W3CDTF">2015-04-04T06:27:17Z</dcterms:modified>
</cp:coreProperties>
</file>